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2CEC1-F16E-4D51-982C-6A79E1C506C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0F4CC-5F38-4D51-B723-4FFABCEC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2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B8127-3243-4437-B920-26EF559CDEF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983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995-6EB2-4E58-9E3C-B09959EB2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387B-422F-4FB7-975B-EA0E8472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3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995-6EB2-4E58-9E3C-B09959EB2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387B-422F-4FB7-975B-EA0E8472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8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995-6EB2-4E58-9E3C-B09959EB2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387B-422F-4FB7-975B-EA0E8472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0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995-6EB2-4E58-9E3C-B09959EB2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387B-422F-4FB7-975B-EA0E8472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3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995-6EB2-4E58-9E3C-B09959EB2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387B-422F-4FB7-975B-EA0E8472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3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995-6EB2-4E58-9E3C-B09959EB2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387B-422F-4FB7-975B-EA0E8472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0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995-6EB2-4E58-9E3C-B09959EB2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387B-422F-4FB7-975B-EA0E8472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995-6EB2-4E58-9E3C-B09959EB2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387B-422F-4FB7-975B-EA0E8472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9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995-6EB2-4E58-9E3C-B09959EB2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387B-422F-4FB7-975B-EA0E8472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995-6EB2-4E58-9E3C-B09959EB2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387B-422F-4FB7-975B-EA0E8472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3995-6EB2-4E58-9E3C-B09959EB2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387B-422F-4FB7-975B-EA0E8472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5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3995-6EB2-4E58-9E3C-B09959EB2CC0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387B-422F-4FB7-975B-EA0E8472D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28600"/>
            <a:ext cx="822960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WBD Legacy Investors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24" name="Picture 3" descr="pic0543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1" y="3312824"/>
            <a:ext cx="2498179" cy="68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P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309" y="3849472"/>
            <a:ext cx="3656875" cy="129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Cameron MG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460300"/>
            <a:ext cx="2342084" cy="107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300dpi.fourcountycolo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146" y="1209848"/>
            <a:ext cx="3340905" cy="87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cme of North Carolina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7474" y="5715001"/>
            <a:ext cx="3771282" cy="840713"/>
          </a:xfrm>
          <a:prstGeom prst="rect">
            <a:avLst/>
          </a:prstGeom>
        </p:spPr>
      </p:pic>
      <p:pic>
        <p:nvPicPr>
          <p:cNvPr id="11" name="Picture 10" descr="CastleBranch_FINAL_LeftCMY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2301" y="1076715"/>
            <a:ext cx="3168148" cy="713438"/>
          </a:xfrm>
          <a:prstGeom prst="rect">
            <a:avLst/>
          </a:prstGeom>
        </p:spPr>
      </p:pic>
      <p:pic>
        <p:nvPicPr>
          <p:cNvPr id="12" name="Picture 11" descr="Fortr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16213" y="1504653"/>
            <a:ext cx="2775933" cy="129261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02" y="2090926"/>
            <a:ext cx="2844048" cy="1422024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02" y="4136864"/>
            <a:ext cx="4033862" cy="798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86" y="5373848"/>
            <a:ext cx="3672886" cy="11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WBD Legacy Investors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WBD Legacy Investors</dc:title>
  <dc:creator>Susan Herring</dc:creator>
  <cp:lastModifiedBy>Susan Herring</cp:lastModifiedBy>
  <cp:revision>1</cp:revision>
  <dcterms:created xsi:type="dcterms:W3CDTF">2017-03-21T19:37:20Z</dcterms:created>
  <dcterms:modified xsi:type="dcterms:W3CDTF">2017-03-21T19:41:12Z</dcterms:modified>
</cp:coreProperties>
</file>